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754f52b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754f52b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754f52b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754f52b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754f52b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754f52b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885ded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885ded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8885ded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8885ded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8885ded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8885ded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8885ded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8885ded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8754f52b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8754f52b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Arrays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65775"/>
            <a:ext cx="49464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Simple example of a JSON array.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Converting an array literal to the Javascript array.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 containing an array.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 each element using for-in loop.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57225" y="4450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08350" y="1316000"/>
            <a:ext cx="4395900" cy="21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Same as arrays in JavaScript.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Must be of type string, number, object, array, boolean or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null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Functions, dates, and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undefined.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50" y="4450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Arrays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386425"/>
            <a:ext cx="49464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JSON string: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'["Ford", "BMW", "Fiat"]'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Inside the JSON string there is a JSON array literal: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["Ford", "BMW", "Fiat"]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37575" y="4651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and </a:t>
            </a:r>
            <a:r>
              <a:rPr lang="en-GB"/>
              <a:t>array</a:t>
            </a:r>
            <a:r>
              <a:rPr lang="en-GB"/>
              <a:t> literal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Json.Parse()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ctrTitle"/>
          </p:nvPr>
        </p:nvSpPr>
        <p:spPr>
          <a:xfrm>
            <a:off x="2175900" y="24073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Accessing</a:t>
            </a:r>
            <a:r>
              <a:rPr lang="en-GB"/>
              <a:t> arrays with the help of their index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 in objects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Displaying</a:t>
            </a:r>
            <a:r>
              <a:rPr lang="en-GB"/>
              <a:t> the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idx="1" type="body"/>
          </p:nvPr>
        </p:nvSpPr>
        <p:spPr>
          <a:xfrm>
            <a:off x="87822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Convert the array literal into Javascript array,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colors  = '["Red", "Yellow", "Pink"]'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5" name="Google Shape;205;p44"/>
          <p:cNvSpPr txBox="1"/>
          <p:nvPr>
            <p:ph type="title"/>
          </p:nvPr>
        </p:nvSpPr>
        <p:spPr>
          <a:xfrm>
            <a:off x="747625" y="48520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